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97" r:id="rId4"/>
    <p:sldId id="298" r:id="rId5"/>
    <p:sldId id="295" r:id="rId6"/>
    <p:sldId id="296" r:id="rId7"/>
    <p:sldId id="293" r:id="rId8"/>
    <p:sldId id="294" r:id="rId9"/>
    <p:sldId id="274" r:id="rId10"/>
    <p:sldId id="288" r:id="rId11"/>
    <p:sldId id="291" r:id="rId12"/>
    <p:sldId id="292" r:id="rId13"/>
  </p:sldIdLst>
  <p:sldSz cx="7315200" cy="96012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05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6463" y="696913"/>
            <a:ext cx="26574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7" rIns="93172" bIns="4658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72053"/>
              </p:ext>
            </p:extLst>
          </p:nvPr>
        </p:nvGraphicFramePr>
        <p:xfrm>
          <a:off x="453005" y="675080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50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703459"/>
              </p:ext>
            </p:extLst>
          </p:nvPr>
        </p:nvGraphicFramePr>
        <p:xfrm>
          <a:off x="453004" y="2567031"/>
          <a:ext cx="6409186" cy="40673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Go Down Range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IPSC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Left Diag 2 Right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Don't Tell Me What To Do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2 Tux 1 Right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CM 13-07 Double Deal 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1 50%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Table Angles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Tux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Done Done Done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ISPC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1 Tux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Don’t Tell Me What To Do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11 USPSA, 4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5167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 Down Range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2 minis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(9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38C1E5-FEF6-8407-0C5D-07FB21FE8F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9" t="-116"/>
          <a:stretch/>
        </p:blipFill>
        <p:spPr>
          <a:xfrm>
            <a:off x="843379" y="3193827"/>
            <a:ext cx="5628442" cy="61836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Down Range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27</a:t>
            </a:r>
          </a:p>
          <a:p>
            <a:r>
              <a:rPr lang="en-US" dirty="0"/>
              <a:t>Targets: 12 IPSC, 3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P1.</a:t>
            </a:r>
          </a:p>
        </p:txBody>
      </p:sp>
    </p:spTree>
    <p:extLst>
      <p:ext uri="{BB962C8B-B14F-4D97-AF65-F5344CB8AC3E}">
        <p14:creationId xmlns:p14="http://schemas.microsoft.com/office/powerpoint/2010/main" val="84494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308226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54504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Diamond in the Rough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: BPPS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pepper, 1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8C50A-2DA7-D152-960C-7209F288F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9" y="3171482"/>
            <a:ext cx="6472309" cy="63027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Diamond in the Rough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18 rounds</a:t>
            </a:r>
          </a:p>
          <a:p>
            <a:r>
              <a:rPr lang="en-US" dirty="0"/>
              <a:t>Targets: 8 USPSA, 2 steel</a:t>
            </a:r>
          </a:p>
          <a:p>
            <a:endParaRPr lang="en-US" dirty="0"/>
          </a:p>
          <a:p>
            <a:r>
              <a:rPr lang="en-US" dirty="0"/>
              <a:t>Handgun start position: hands on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863637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Done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Done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(11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DA1A94-109E-D4DF-8E4D-3FC3D30B4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33010"/>
            <a:ext cx="7025776" cy="40465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Done </a:t>
            </a:r>
            <a:r>
              <a:rPr lang="en-US" b="1" dirty="0" err="1"/>
              <a:t>Done</a:t>
            </a:r>
            <a:r>
              <a:rPr lang="en-US" b="1" dirty="0"/>
              <a:t> </a:t>
            </a:r>
            <a:r>
              <a:rPr lang="en-US" b="1" dirty="0" err="1"/>
              <a:t>Done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24</a:t>
            </a:r>
          </a:p>
          <a:p>
            <a:r>
              <a:rPr lang="en-US" dirty="0"/>
              <a:t>Targets: 12 IPSC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24428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Table Angles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Table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(10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26E5C0-ACFA-B928-91A7-A362215C7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871689"/>
            <a:ext cx="7025776" cy="3604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 Angles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11 USPSA, 4 steel</a:t>
            </a:r>
          </a:p>
          <a:p>
            <a:endParaRPr lang="en-US" dirty="0"/>
          </a:p>
          <a:p>
            <a:r>
              <a:rPr lang="en-US" dirty="0"/>
              <a:t>Start position: anywhere inside the shooting area, wrists above shoulders. Firearm and first magazine is on table, unloaded, unpropped.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92417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22518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Tell Me What To Do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1 mini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4’ walls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(8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EF5334-C013-001E-F941-0CF6519E7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40752"/>
            <a:ext cx="7025776" cy="37711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4993</TotalTime>
  <Words>719</Words>
  <Application>Microsoft Office PowerPoint</Application>
  <PresentationFormat>Custom</PresentationFormat>
  <Paragraphs>170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226</cp:revision>
  <cp:lastPrinted>2022-11-24T18:29:04Z</cp:lastPrinted>
  <dcterms:created xsi:type="dcterms:W3CDTF">2002-08-21T12:11:08Z</dcterms:created>
  <dcterms:modified xsi:type="dcterms:W3CDTF">2022-11-27T02:56:26Z</dcterms:modified>
  <cp:category>Shooting</cp:category>
</cp:coreProperties>
</file>